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7" r:id="rId4"/>
  </p:sldIdLst>
  <p:sldSz cx="9217025" cy="6858000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eneralitat de Catalunya" initials="GdC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78" autoAdjust="0"/>
    <p:restoredTop sz="86466" autoAdjust="0"/>
  </p:normalViewPr>
  <p:slideViewPr>
    <p:cSldViewPr>
      <p:cViewPr varScale="1">
        <p:scale>
          <a:sx n="51" d="100"/>
          <a:sy n="51" d="100"/>
        </p:scale>
        <p:origin x="-1524" y="36"/>
      </p:cViewPr>
      <p:guideLst>
        <p:guide orient="horz" pos="2160"/>
        <p:guide pos="2903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angle rectangle 9"/>
          <p:cNvSpPr/>
          <p:nvPr/>
        </p:nvSpPr>
        <p:spPr>
          <a:xfrm>
            <a:off x="-2" y="4664147"/>
            <a:ext cx="9224171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ítol 8"/>
          <p:cNvSpPr>
            <a:spLocks noGrp="1"/>
          </p:cNvSpPr>
          <p:nvPr>
            <p:ph type="ctrTitle"/>
          </p:nvPr>
        </p:nvSpPr>
        <p:spPr>
          <a:xfrm>
            <a:off x="691277" y="1752602"/>
            <a:ext cx="7834471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17" name="Subtítol 16"/>
          <p:cNvSpPr>
            <a:spLocks noGrp="1"/>
          </p:cNvSpPr>
          <p:nvPr>
            <p:ph type="subTitle" idx="1"/>
          </p:nvPr>
        </p:nvSpPr>
        <p:spPr>
          <a:xfrm>
            <a:off x="691277" y="3611607"/>
            <a:ext cx="7834471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a-ES" smtClean="0"/>
              <a:t>Feu clic aquí per editar l'estil de subtítols del patró.</a:t>
            </a:r>
            <a:endParaRPr kumimoji="0" lang="en-US"/>
          </a:p>
        </p:txBody>
      </p:sp>
      <p:grpSp>
        <p:nvGrpSpPr>
          <p:cNvPr id="2" name="Agrupa 1"/>
          <p:cNvGrpSpPr/>
          <p:nvPr/>
        </p:nvGrpSpPr>
        <p:grpSpPr>
          <a:xfrm>
            <a:off x="-3795" y="4953000"/>
            <a:ext cx="9220820" cy="1912088"/>
            <a:chOff x="-3765" y="4832896"/>
            <a:chExt cx="9147765" cy="2032192"/>
          </a:xfrm>
        </p:grpSpPr>
        <p:sp>
          <p:nvSpPr>
            <p:cNvPr id="7" name="Forma lliu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a lliu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a lliu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nector recte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Contenidor de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296A5C4-D7EA-4A1B-A68A-8772CB455D97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19" name="Contenidor de peu de pà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ca-ES"/>
          </a:p>
        </p:txBody>
      </p:sp>
      <p:sp>
        <p:nvSpPr>
          <p:cNvPr id="27" name="Contenidor de número de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CCA110A-FA79-4F11-BA82-5637B72BF0A0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460851" y="1481330"/>
            <a:ext cx="8295323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96A5C4-D7EA-4A1B-A68A-8772CB455D97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CA110A-FA79-4F11-BA82-5637B72BF0A0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6898670" y="274641"/>
            <a:ext cx="1791665" cy="5592761"/>
          </a:xfrm>
        </p:spPr>
        <p:txBody>
          <a:bodyPr vert="eaVert"/>
          <a:lstStyle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460851" y="274641"/>
            <a:ext cx="6375109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96A5C4-D7EA-4A1B-A68A-8772CB455D97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CA110A-FA79-4F11-BA82-5637B72BF0A0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96A5C4-D7EA-4A1B-A68A-8772CB455D97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CA110A-FA79-4F11-BA82-5637B72BF0A0}" type="slidenum">
              <a:rPr lang="ca-ES" smtClean="0"/>
              <a:pPr/>
              <a:t>‹#›</a:t>
            </a:fld>
            <a:endParaRPr lang="ca-ES"/>
          </a:p>
        </p:txBody>
      </p:sp>
      <p:sp>
        <p:nvSpPr>
          <p:cNvPr id="7" name="Títo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728145" y="1059712"/>
            <a:ext cx="7834471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3954040" y="2931712"/>
            <a:ext cx="4608513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96A5C4-D7EA-4A1B-A68A-8772CB455D97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CA110A-FA79-4F11-BA82-5637B72BF0A0}" type="slidenum">
              <a:rPr lang="ca-ES" smtClean="0"/>
              <a:pPr/>
              <a:t>‹#›</a:t>
            </a:fld>
            <a:endParaRPr lang="ca-ES"/>
          </a:p>
        </p:txBody>
      </p:sp>
      <p:sp>
        <p:nvSpPr>
          <p:cNvPr id="7" name="Cometes angulars 6"/>
          <p:cNvSpPr/>
          <p:nvPr/>
        </p:nvSpPr>
        <p:spPr>
          <a:xfrm>
            <a:off x="3665723" y="3005472"/>
            <a:ext cx="184341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ometes angulars 7"/>
          <p:cNvSpPr/>
          <p:nvPr/>
        </p:nvSpPr>
        <p:spPr>
          <a:xfrm>
            <a:off x="3477818" y="3005472"/>
            <a:ext cx="184341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460851" y="1481329"/>
            <a:ext cx="407085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685321" y="1481329"/>
            <a:ext cx="407085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96A5C4-D7EA-4A1B-A68A-8772CB455D97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CA110A-FA79-4F11-BA82-5637B72BF0A0}" type="slidenum">
              <a:rPr lang="ca-ES" smtClean="0"/>
              <a:pPr/>
              <a:t>‹#›</a:t>
            </a:fld>
            <a:endParaRPr lang="ca-ES"/>
          </a:p>
        </p:txBody>
      </p:sp>
      <p:sp>
        <p:nvSpPr>
          <p:cNvPr id="8" name="Títo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60851" y="273050"/>
            <a:ext cx="8295323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60851" y="5410200"/>
            <a:ext cx="407245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3"/>
          </p:nvPr>
        </p:nvSpPr>
        <p:spPr>
          <a:xfrm>
            <a:off x="4682122" y="5410200"/>
            <a:ext cx="407405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5" name="Contenidor de contingut 4"/>
          <p:cNvSpPr>
            <a:spLocks noGrp="1"/>
          </p:cNvSpPr>
          <p:nvPr>
            <p:ph sz="quarter" idx="2"/>
          </p:nvPr>
        </p:nvSpPr>
        <p:spPr>
          <a:xfrm>
            <a:off x="460851" y="1444295"/>
            <a:ext cx="407245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4682121" y="1444295"/>
            <a:ext cx="407405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96A5C4-D7EA-4A1B-A68A-8772CB455D97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a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CA110A-FA79-4F11-BA82-5637B72BF0A0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96A5C4-D7EA-4A1B-A68A-8772CB455D97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CA110A-FA79-4F11-BA82-5637B72BF0A0}" type="slidenum">
              <a:rPr lang="ca-ES" smtClean="0"/>
              <a:pPr/>
              <a:t>‹#›</a:t>
            </a:fld>
            <a:endParaRPr lang="ca-ES"/>
          </a:p>
        </p:txBody>
      </p:sp>
      <p:sp>
        <p:nvSpPr>
          <p:cNvPr id="6" name="Títo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96A5C4-D7EA-4A1B-A68A-8772CB455D97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CA110A-FA79-4F11-BA82-5637B72BF0A0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ingut amb l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921703" y="4876800"/>
            <a:ext cx="754152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" name="Contenidor de text 2"/>
          <p:cNvSpPr>
            <a:spLocks noGrp="1"/>
          </p:cNvSpPr>
          <p:nvPr>
            <p:ph type="body" idx="2"/>
          </p:nvPr>
        </p:nvSpPr>
        <p:spPr>
          <a:xfrm>
            <a:off x="4454895" y="5355102"/>
            <a:ext cx="4006334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1"/>
          </p:nvPr>
        </p:nvSpPr>
        <p:spPr>
          <a:xfrm>
            <a:off x="921703" y="274320"/>
            <a:ext cx="753952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a-ES" smtClean="0"/>
              <a:t>Feu clic aquí per editar els estils de text</a:t>
            </a:r>
          </a:p>
          <a:p>
            <a:pPr lvl="1" eaLnBrk="1" latinLnBrk="0" hangingPunct="1"/>
            <a:r>
              <a:rPr lang="ca-ES" smtClean="0"/>
              <a:t>Segon nivell</a:t>
            </a:r>
          </a:p>
          <a:p>
            <a:pPr lvl="2" eaLnBrk="1" latinLnBrk="0" hangingPunct="1"/>
            <a:r>
              <a:rPr lang="ca-ES" smtClean="0"/>
              <a:t>Tercer nivell</a:t>
            </a:r>
          </a:p>
          <a:p>
            <a:pPr lvl="3" eaLnBrk="1" latinLnBrk="0" hangingPunct="1"/>
            <a:r>
              <a:rPr lang="ca-ES" smtClean="0"/>
              <a:t>Quart nivell</a:t>
            </a:r>
          </a:p>
          <a:p>
            <a:pPr lvl="4" eaLnBrk="1" latinLnBrk="0" hangingPunct="1"/>
            <a:r>
              <a:rPr lang="ca-ES" smtClean="0"/>
              <a:t>Cinquè nivell</a:t>
            </a:r>
            <a:endParaRPr kumimoji="0" lang="en-U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>
          <a:xfrm>
            <a:off x="6780755" y="6407944"/>
            <a:ext cx="1935575" cy="365760"/>
          </a:xfrm>
        </p:spPr>
        <p:txBody>
          <a:bodyPr/>
          <a:lstStyle>
            <a:extLst/>
          </a:lstStyle>
          <a:p>
            <a:fld id="{B296A5C4-D7EA-4A1B-A68A-8772CB455D97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CA110A-FA79-4F11-BA82-5637B72BF0A0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tge amb l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1150346" y="5443402"/>
            <a:ext cx="7220003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230426" y="189968"/>
            <a:ext cx="8756174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a-ES" smtClean="0"/>
              <a:t>Feu clic a la icona per afegir una imatge</a:t>
            </a:r>
            <a:endParaRPr kumimoji="0" lang="en-US" dirty="0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296A5C4-D7EA-4A1B-A68A-8772CB455D97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>
          <a:xfrm>
            <a:off x="4415052" y="6407945"/>
            <a:ext cx="2369454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CCA110A-FA79-4F11-BA82-5637B72BF0A0}" type="slidenum">
              <a:rPr lang="ca-ES" smtClean="0"/>
              <a:pPr/>
              <a:t>‹#›</a:t>
            </a:fld>
            <a:endParaRPr lang="ca-ES"/>
          </a:p>
        </p:txBody>
      </p:sp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230426" y="4865122"/>
            <a:ext cx="813992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8" name="Forma lliure 7"/>
          <p:cNvSpPr>
            <a:spLocks/>
          </p:cNvSpPr>
          <p:nvPr/>
        </p:nvSpPr>
        <p:spPr bwMode="auto">
          <a:xfrm>
            <a:off x="503260" y="5944936"/>
            <a:ext cx="4980080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a lliure 8"/>
          <p:cNvSpPr>
            <a:spLocks/>
          </p:cNvSpPr>
          <p:nvPr/>
        </p:nvSpPr>
        <p:spPr bwMode="auto">
          <a:xfrm>
            <a:off x="489597" y="5939011"/>
            <a:ext cx="3719923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angle rectangle 9"/>
          <p:cNvSpPr>
            <a:spLocks/>
          </p:cNvSpPr>
          <p:nvPr/>
        </p:nvSpPr>
        <p:spPr bwMode="auto">
          <a:xfrm>
            <a:off x="-6090" y="5791253"/>
            <a:ext cx="3429485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nector recte 10"/>
          <p:cNvCxnSpPr/>
          <p:nvPr/>
        </p:nvCxnSpPr>
        <p:spPr>
          <a:xfrm>
            <a:off x="-9310" y="5787739"/>
            <a:ext cx="3432706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ometes angulars 11"/>
          <p:cNvSpPr/>
          <p:nvPr/>
        </p:nvSpPr>
        <p:spPr>
          <a:xfrm>
            <a:off x="8733304" y="4988440"/>
            <a:ext cx="184341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ometes angulars 12"/>
          <p:cNvSpPr/>
          <p:nvPr/>
        </p:nvSpPr>
        <p:spPr>
          <a:xfrm>
            <a:off x="8545400" y="4988440"/>
            <a:ext cx="184341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liure 12"/>
          <p:cNvSpPr>
            <a:spLocks/>
          </p:cNvSpPr>
          <p:nvPr/>
        </p:nvSpPr>
        <p:spPr bwMode="auto">
          <a:xfrm>
            <a:off x="503260" y="5944936"/>
            <a:ext cx="4980080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a lliure 11"/>
          <p:cNvSpPr>
            <a:spLocks/>
          </p:cNvSpPr>
          <p:nvPr/>
        </p:nvSpPr>
        <p:spPr bwMode="auto">
          <a:xfrm>
            <a:off x="489597" y="5939011"/>
            <a:ext cx="3719923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angle rectangle 13"/>
          <p:cNvSpPr>
            <a:spLocks/>
          </p:cNvSpPr>
          <p:nvPr/>
        </p:nvSpPr>
        <p:spPr bwMode="auto">
          <a:xfrm>
            <a:off x="-6090" y="5791253"/>
            <a:ext cx="3429485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nector recte 14"/>
          <p:cNvCxnSpPr/>
          <p:nvPr/>
        </p:nvCxnSpPr>
        <p:spPr>
          <a:xfrm>
            <a:off x="-9310" y="5787739"/>
            <a:ext cx="3432706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ontenidor de títol 8"/>
          <p:cNvSpPr>
            <a:spLocks noGrp="1"/>
          </p:cNvSpPr>
          <p:nvPr>
            <p:ph type="title"/>
          </p:nvPr>
        </p:nvSpPr>
        <p:spPr>
          <a:xfrm>
            <a:off x="460851" y="274638"/>
            <a:ext cx="8295323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ca-ES" smtClean="0"/>
              <a:t>Feu clic aquí per editar l'estil</a:t>
            </a:r>
            <a:endParaRPr kumimoji="0" lang="en-US"/>
          </a:p>
        </p:txBody>
      </p:sp>
      <p:sp>
        <p:nvSpPr>
          <p:cNvPr id="30" name="Contenidor de text 29"/>
          <p:cNvSpPr>
            <a:spLocks noGrp="1"/>
          </p:cNvSpPr>
          <p:nvPr>
            <p:ph type="body" idx="1"/>
          </p:nvPr>
        </p:nvSpPr>
        <p:spPr>
          <a:xfrm>
            <a:off x="460851" y="1481329"/>
            <a:ext cx="8295323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ca-ES" smtClean="0"/>
              <a:t>Feu clic aquí per editar els estils de text</a:t>
            </a:r>
          </a:p>
          <a:p>
            <a:pPr lvl="1" eaLnBrk="1" latinLnBrk="0" hangingPunct="1"/>
            <a:r>
              <a:rPr kumimoji="0" lang="ca-ES" smtClean="0"/>
              <a:t>Segon nivell</a:t>
            </a:r>
          </a:p>
          <a:p>
            <a:pPr lvl="2" eaLnBrk="1" latinLnBrk="0" hangingPunct="1"/>
            <a:r>
              <a:rPr kumimoji="0" lang="ca-ES" smtClean="0"/>
              <a:t>Tercer nivell</a:t>
            </a:r>
          </a:p>
          <a:p>
            <a:pPr lvl="3" eaLnBrk="1" latinLnBrk="0" hangingPunct="1"/>
            <a:r>
              <a:rPr kumimoji="0" lang="ca-ES" smtClean="0"/>
              <a:t>Quart nivell</a:t>
            </a:r>
          </a:p>
          <a:p>
            <a:pPr lvl="4" eaLnBrk="1" latinLnBrk="0" hangingPunct="1"/>
            <a:r>
              <a:rPr kumimoji="0" lang="ca-ES" smtClean="0"/>
              <a:t>Cinquè nivell</a:t>
            </a:r>
            <a:endParaRPr kumimoji="0" lang="en-US"/>
          </a:p>
        </p:txBody>
      </p:sp>
      <p:sp>
        <p:nvSpPr>
          <p:cNvPr id="10" name="Contenidor de data 9"/>
          <p:cNvSpPr>
            <a:spLocks noGrp="1"/>
          </p:cNvSpPr>
          <p:nvPr>
            <p:ph type="dt" sz="half" idx="2"/>
          </p:nvPr>
        </p:nvSpPr>
        <p:spPr>
          <a:xfrm>
            <a:off x="6780755" y="6407944"/>
            <a:ext cx="1935575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296A5C4-D7EA-4A1B-A68A-8772CB455D97}" type="datetimeFigureOut">
              <a:rPr lang="ca-ES" smtClean="0"/>
              <a:pPr/>
              <a:t>12/11/2010</a:t>
            </a:fld>
            <a:endParaRPr lang="ca-ES"/>
          </a:p>
        </p:txBody>
      </p:sp>
      <p:sp>
        <p:nvSpPr>
          <p:cNvPr id="22" name="Contenidor de peu de pàgina 21"/>
          <p:cNvSpPr>
            <a:spLocks noGrp="1"/>
          </p:cNvSpPr>
          <p:nvPr>
            <p:ph type="ftr" sz="quarter" idx="3"/>
          </p:nvPr>
        </p:nvSpPr>
        <p:spPr>
          <a:xfrm>
            <a:off x="4415052" y="6407945"/>
            <a:ext cx="2369454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ca-ES"/>
          </a:p>
        </p:txBody>
      </p:sp>
      <p:sp>
        <p:nvSpPr>
          <p:cNvPr id="18" name="Contenidor de número de diapositiva 17"/>
          <p:cNvSpPr>
            <a:spLocks noGrp="1"/>
          </p:cNvSpPr>
          <p:nvPr>
            <p:ph type="sldNum" sz="quarter" idx="4"/>
          </p:nvPr>
        </p:nvSpPr>
        <p:spPr>
          <a:xfrm>
            <a:off x="8716330" y="6407945"/>
            <a:ext cx="368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CCA110A-FA79-4F11-BA82-5637B72BF0A0}" type="slidenum">
              <a:rPr lang="ca-ES" smtClean="0"/>
              <a:pPr/>
              <a:t>‹#›</a:t>
            </a:fld>
            <a:endParaRPr lang="ca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o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8" name="Contenidor de text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70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0000">
    <p:sndAc>
      <p:endSnd/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pic>
        <p:nvPicPr>
          <p:cNvPr id="1026" name="Picture 2" descr="E:\recepta\foto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52128" y="-459432"/>
            <a:ext cx="10698163" cy="7772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planada">
  <a:themeElements>
    <a:clrScheme name="Esplanad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Esplanad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Esplanad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</TotalTime>
  <Words>0</Words>
  <Application>Microsoft Office PowerPoint</Application>
  <PresentationFormat>Personalització</PresentationFormat>
  <Paragraphs>0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3</vt:i4>
      </vt:variant>
    </vt:vector>
  </HeadingPairs>
  <TitlesOfParts>
    <vt:vector size="4" baseType="lpstr">
      <vt:lpstr>Esplanada</vt:lpstr>
      <vt:lpstr>Diapositiva 1</vt:lpstr>
      <vt:lpstr>Diapositiva 2</vt:lpstr>
      <vt:lpstr>Diapositiva 3</vt:lpstr>
    </vt:vector>
  </TitlesOfParts>
  <Company>Departament d'Educació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Generalitat de Catalunya</dc:creator>
  <cp:lastModifiedBy>Generalitat de Catalunya</cp:lastModifiedBy>
  <cp:revision>4</cp:revision>
  <dcterms:created xsi:type="dcterms:W3CDTF">2010-11-12T09:36:48Z</dcterms:created>
  <dcterms:modified xsi:type="dcterms:W3CDTF">2010-11-12T10:50:04Z</dcterms:modified>
</cp:coreProperties>
</file>